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07"/>
    <p:restoredTop sz="94668"/>
  </p:normalViewPr>
  <p:slideViewPr>
    <p:cSldViewPr snapToGrid="0">
      <p:cViewPr>
        <p:scale>
          <a:sx n="68" d="100"/>
          <a:sy n="68" d="100"/>
        </p:scale>
        <p:origin x="1816" y="10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7C74D0-0058-C233-7114-306063A40D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EBBB48-C216-B0E2-BABF-CB24B304DE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22A176-2BC0-9FE7-9CCD-3ACAA497B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B4DDF-2D73-0A41-B408-FAA55BDF342C}" type="datetimeFigureOut">
              <a:rPr lang="en-US" smtClean="0"/>
              <a:t>9/22/23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33A512-0CA9-1F6C-C94C-9FDD11846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56F226-C03F-81D8-D8C8-EF4AC37CB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7F48B-3314-C848-A31E-010B69E1E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022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76B09-5CD0-A934-9CCF-7589A4D22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41D529-CAFA-3B3D-E1D4-51EEBFF00E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37D99E-3C88-2100-71CF-6ABDEB66F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B4DDF-2D73-0A41-B408-FAA55BDF342C}" type="datetimeFigureOut">
              <a:rPr lang="en-US" smtClean="0"/>
              <a:t>9/22/23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F69817-9CC7-E88C-31BE-F14A9A9D2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F0BC5A-E3E0-77ED-374E-2CEA0037D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7F48B-3314-C848-A31E-010B69E1E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482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F5471A0-8D05-697D-CA5A-72D08226A7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9EE27A-C5FC-7941-3FE3-46DDA49B28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45CE8D-1B12-187E-58D5-E73EDCE88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B4DDF-2D73-0A41-B408-FAA55BDF342C}" type="datetimeFigureOut">
              <a:rPr lang="en-US" smtClean="0"/>
              <a:t>9/22/23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4B1A33-0EBD-CC83-4255-315CD1003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906D0A-D0BD-FCD1-47EA-5AB8FE52D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7F48B-3314-C848-A31E-010B69E1E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765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741AB-39EA-57BF-C207-7906C9D8B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B76D9E-A7B3-840A-06E9-FA533FC41C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A03BDE-4044-9C66-942B-705B74DB8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B4DDF-2D73-0A41-B408-FAA55BDF342C}" type="datetimeFigureOut">
              <a:rPr lang="en-US" smtClean="0"/>
              <a:t>9/22/23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2EFA60-E5F5-5574-48A5-1D1525913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82D726-1487-1029-FAB9-0CE363615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7F48B-3314-C848-A31E-010B69E1E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918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BA85AC-F210-4D83-657D-DB9C051A7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5EB0D2-3BAD-88BB-EB80-C7E94AE996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E3FDFF-B956-D0DD-6A46-1043B90F7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B4DDF-2D73-0A41-B408-FAA55BDF342C}" type="datetimeFigureOut">
              <a:rPr lang="en-US" smtClean="0"/>
              <a:t>9/22/23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25F8BD-1FCF-919F-0B7A-AA4AE9567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15D36A-48F0-4C41-F5EB-790EA13AF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7F48B-3314-C848-A31E-010B69E1E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504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4E989B-6B54-F545-7015-02ED4CA2D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5D2EDB-2F50-5F4E-6E62-F19A4496AB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025BE2-040F-589D-E416-65BAA787BC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964B16-D79D-CC16-0802-FE1E1C103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B4DDF-2D73-0A41-B408-FAA55BDF342C}" type="datetimeFigureOut">
              <a:rPr lang="en-US" smtClean="0"/>
              <a:t>9/22/23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49FA88-E5BB-9AB4-7416-4D49224C5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5875FC-5D7A-129B-1CB4-78984A5B5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7F48B-3314-C848-A31E-010B69E1E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788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B3B2C-9429-8085-4062-A04A46808B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7F47F0-D0A2-E556-3C8C-0410BCC61B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69DD95-D7BE-831B-0FC4-CE16D3FFDE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AD51AD-07A7-41C3-E34F-9EBE78170B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F380336-1C10-283E-9891-7D2D296717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FB74CC4-8443-23A2-D9B2-B7DC449C5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B4DDF-2D73-0A41-B408-FAA55BDF342C}" type="datetimeFigureOut">
              <a:rPr lang="en-US" smtClean="0"/>
              <a:t>9/22/23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1F09283-512F-6184-D041-7140B23D9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06CA312-37A0-A8ED-AB20-725970E17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7F48B-3314-C848-A31E-010B69E1E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525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DB836-2C95-F9F6-F105-E543A63C6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CB9D488-F536-74A8-589D-F76F84EB2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B4DDF-2D73-0A41-B408-FAA55BDF342C}" type="datetimeFigureOut">
              <a:rPr lang="en-US" smtClean="0"/>
              <a:t>9/22/23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567F77-EF24-B4F7-A66C-FD5C4C80A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DB8D36-310C-3D6A-8EB4-DB27AB32B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7F48B-3314-C848-A31E-010B69E1E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523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2A9F67E-8D6F-C24F-1229-759975686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B4DDF-2D73-0A41-B408-FAA55BDF342C}" type="datetimeFigureOut">
              <a:rPr lang="en-US" smtClean="0"/>
              <a:t>9/22/23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467DD4-599B-3CAB-1046-8EA573EE9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8A8479-6EC2-1656-6EAB-8CC8445C4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7F48B-3314-C848-A31E-010B69E1E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196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638D5-32C3-3F5A-47CF-93B6CAE14B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72BF77-DF41-720E-DA79-39BF7A8CF1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9DFA46-25D2-D4F9-7764-B4CAE18754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C1723C-5900-E61C-4483-20F5D1406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B4DDF-2D73-0A41-B408-FAA55BDF342C}" type="datetimeFigureOut">
              <a:rPr lang="en-US" smtClean="0"/>
              <a:t>9/22/23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B2658C-20F4-30E6-3DC5-4D4E4A05B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C7EE25-829C-3DA4-3071-4346A2649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7F48B-3314-C848-A31E-010B69E1E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067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9712F4-363F-10F9-60FC-DCDEAE4C6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E450E2D-1860-C713-3454-70EE25070F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ECA7C7-F019-DF98-C132-1466964DA7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1E0030-3E58-9DB2-01CA-7FF82BC52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B4DDF-2D73-0A41-B408-FAA55BDF342C}" type="datetimeFigureOut">
              <a:rPr lang="en-US" smtClean="0"/>
              <a:t>9/22/23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A9CC4E-9875-85AC-2A74-4F77426E5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B27D18-5E64-5BDA-61F3-E1E404A9E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77F48B-3314-C848-A31E-010B69E1E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516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781AF4-8BD1-6600-3A99-83EA2AFE6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AD29F5-0262-56D4-3DE5-FA4B9EA89D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E81DF8-9F6B-0DA7-B26C-C741CA44C8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6B4DDF-2D73-0A41-B408-FAA55BDF342C}" type="datetimeFigureOut">
              <a:rPr lang="en-US" smtClean="0"/>
              <a:t>9/22/23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995819-902B-B36B-4AF4-23C148E2F4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205A29-A608-E8F4-FF3C-E875F0924E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77F48B-3314-C848-A31E-010B69E1E4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954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and white ticket&#10;&#10;Description automatically generated">
            <a:extLst>
              <a:ext uri="{FF2B5EF4-FFF2-40B4-BE49-F238E27FC236}">
                <a16:creationId xmlns:a16="http://schemas.microsoft.com/office/drawing/2014/main" id="{7F9983F9-8A2F-338C-B61D-16A66DB3F0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" y="0"/>
            <a:ext cx="121859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4960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Lindsay Jacoby</dc:creator>
  <cp:lastModifiedBy>Lindsay Jacoby</cp:lastModifiedBy>
  <cp:revision>1</cp:revision>
  <dcterms:created xsi:type="dcterms:W3CDTF">2023-09-22T18:16:15Z</dcterms:created>
  <dcterms:modified xsi:type="dcterms:W3CDTF">2023-09-22T18:17:02Z</dcterms:modified>
</cp:coreProperties>
</file>